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301" r:id="rId8"/>
    <p:sldId id="302" r:id="rId9"/>
    <p:sldId id="303" r:id="rId10"/>
    <p:sldId id="257" r:id="rId11"/>
    <p:sldId id="304" r:id="rId12"/>
    <p:sldId id="305" r:id="rId13"/>
    <p:sldId id="306" r:id="rId14"/>
    <p:sldId id="307" r:id="rId15"/>
    <p:sldId id="308" r:id="rId16"/>
    <p:sldId id="309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7" r:id="rId50"/>
    <p:sldId id="298" r:id="rId51"/>
    <p:sldId id="299" r:id="rId52"/>
    <p:sldId id="30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7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20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5D3F-C74C-4327-A652-8ACD449A075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499B1E-D912-47DA-A0D5-468C047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9994-D935-F9C8-05D8-F047EF7B3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Latent phase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B6FD3-EBB7-53B1-06A5-93D23165E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HANTUSZADEH</a:t>
            </a:r>
          </a:p>
        </p:txBody>
      </p:sp>
    </p:spTree>
    <p:extLst>
      <p:ext uri="{BB962C8B-B14F-4D97-AF65-F5344CB8AC3E}">
        <p14:creationId xmlns:p14="http://schemas.microsoft.com/office/powerpoint/2010/main" val="335147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6D09-57C0-FD67-FAEC-710317FB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64C42-F41B-519D-FFCF-A2A67BBEC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1104901"/>
            <a:ext cx="6962775" cy="2647949"/>
          </a:xfrm>
        </p:spPr>
      </p:pic>
    </p:spTree>
    <p:extLst>
      <p:ext uri="{BB962C8B-B14F-4D97-AF65-F5344CB8AC3E}">
        <p14:creationId xmlns:p14="http://schemas.microsoft.com/office/powerpoint/2010/main" val="269446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8963-FB31-F467-5621-745E7288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5B67A-F882-1E35-7E1B-592A993FF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514350"/>
            <a:ext cx="8972550" cy="5734050"/>
          </a:xfrm>
        </p:spPr>
      </p:pic>
    </p:spTree>
    <p:extLst>
      <p:ext uri="{BB962C8B-B14F-4D97-AF65-F5344CB8AC3E}">
        <p14:creationId xmlns:p14="http://schemas.microsoft.com/office/powerpoint/2010/main" val="128740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9D65-D738-6E52-0A49-ED31B986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guidelines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92220-BDAA-4BAB-D19C-0BF0900D2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" y="1752600"/>
            <a:ext cx="7751071" cy="4289425"/>
          </a:xfrm>
        </p:spPr>
      </p:pic>
    </p:spTree>
    <p:extLst>
      <p:ext uri="{BB962C8B-B14F-4D97-AF65-F5344CB8AC3E}">
        <p14:creationId xmlns:p14="http://schemas.microsoft.com/office/powerpoint/2010/main" val="143778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84E8-07E5-4BF2-DB03-63026F3A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5B154E-B98E-A1FB-C3A0-0520F46F5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609600"/>
            <a:ext cx="9515475" cy="5432425"/>
          </a:xfrm>
        </p:spPr>
      </p:pic>
    </p:spTree>
    <p:extLst>
      <p:ext uri="{BB962C8B-B14F-4D97-AF65-F5344CB8AC3E}">
        <p14:creationId xmlns:p14="http://schemas.microsoft.com/office/powerpoint/2010/main" val="234933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B4BB-AF0D-C522-1346-90B28D1C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5BE51-B8E5-23DB-BF99-561EC7563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1019174"/>
            <a:ext cx="9372600" cy="5153025"/>
          </a:xfrm>
        </p:spPr>
      </p:pic>
    </p:spTree>
    <p:extLst>
      <p:ext uri="{BB962C8B-B14F-4D97-AF65-F5344CB8AC3E}">
        <p14:creationId xmlns:p14="http://schemas.microsoft.com/office/powerpoint/2010/main" val="305983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87A6-B5FD-B0FA-8D2F-24E44BA3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relief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3D94D-A309-C10E-44F8-0D49B930B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6" y="1485900"/>
            <a:ext cx="8294086" cy="4410075"/>
          </a:xfrm>
        </p:spPr>
      </p:pic>
    </p:spTree>
    <p:extLst>
      <p:ext uri="{BB962C8B-B14F-4D97-AF65-F5344CB8AC3E}">
        <p14:creationId xmlns:p14="http://schemas.microsoft.com/office/powerpoint/2010/main" val="247985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649D-5BB2-7DCE-A980-1488012F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1227A-BCB5-9E39-8E7B-B0E21DDA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333376"/>
            <a:ext cx="8820150" cy="5708650"/>
          </a:xfrm>
        </p:spPr>
      </p:pic>
    </p:spTree>
    <p:extLst>
      <p:ext uri="{BB962C8B-B14F-4D97-AF65-F5344CB8AC3E}">
        <p14:creationId xmlns:p14="http://schemas.microsoft.com/office/powerpoint/2010/main" val="321805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5FCC-1243-952C-6011-C2E0AC10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CD0DD-BEB6-962D-FC9C-64E58718C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552575"/>
            <a:ext cx="10172699" cy="4457700"/>
          </a:xfrm>
        </p:spPr>
      </p:pic>
    </p:spTree>
    <p:extLst>
      <p:ext uri="{BB962C8B-B14F-4D97-AF65-F5344CB8AC3E}">
        <p14:creationId xmlns:p14="http://schemas.microsoft.com/office/powerpoint/2010/main" val="408960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E334-F4AB-91E9-1BE1-4054226F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10397-D433-7C76-8E2A-9E595C4D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666751"/>
            <a:ext cx="8596669" cy="4000500"/>
          </a:xfrm>
        </p:spPr>
      </p:pic>
    </p:spTree>
    <p:extLst>
      <p:ext uri="{BB962C8B-B14F-4D97-AF65-F5344CB8AC3E}">
        <p14:creationId xmlns:p14="http://schemas.microsoft.com/office/powerpoint/2010/main" val="282022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952-99EF-79C2-A273-235D7688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7F242-D773-A31D-4A1A-C5EB4EF32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476375"/>
            <a:ext cx="9782175" cy="3038475"/>
          </a:xfrm>
        </p:spPr>
      </p:pic>
    </p:spTree>
    <p:extLst>
      <p:ext uri="{BB962C8B-B14F-4D97-AF65-F5344CB8AC3E}">
        <p14:creationId xmlns:p14="http://schemas.microsoft.com/office/powerpoint/2010/main" val="23878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73DE-34E7-15C7-D9A2-9F677306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25482-4E57-0FFD-C6FE-348CEEB25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4" y="2160588"/>
            <a:ext cx="8105775" cy="3881437"/>
          </a:xfrm>
        </p:spPr>
      </p:pic>
    </p:spTree>
    <p:extLst>
      <p:ext uri="{BB962C8B-B14F-4D97-AF65-F5344CB8AC3E}">
        <p14:creationId xmlns:p14="http://schemas.microsoft.com/office/powerpoint/2010/main" val="140445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A7E3-582E-C80D-9B67-E8C932E1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F7628-99CE-286A-8694-5D31609DE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1304926"/>
            <a:ext cx="9572625" cy="3276600"/>
          </a:xfrm>
        </p:spPr>
      </p:pic>
    </p:spTree>
    <p:extLst>
      <p:ext uri="{BB962C8B-B14F-4D97-AF65-F5344CB8AC3E}">
        <p14:creationId xmlns:p14="http://schemas.microsoft.com/office/powerpoint/2010/main" val="85690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D188-7588-E4E9-AA81-1D6F8A5D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9A477-E03E-819F-0E8E-275B7706D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000125"/>
            <a:ext cx="8639175" cy="3181350"/>
          </a:xfrm>
        </p:spPr>
      </p:pic>
    </p:spTree>
    <p:extLst>
      <p:ext uri="{BB962C8B-B14F-4D97-AF65-F5344CB8AC3E}">
        <p14:creationId xmlns:p14="http://schemas.microsoft.com/office/powerpoint/2010/main" val="214859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26CA-C8D4-6C1E-109D-8CF72FFA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E4DCB-0FF7-5DA0-4A6B-3A1D520B9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1" y="457200"/>
            <a:ext cx="11172824" cy="5343526"/>
          </a:xfrm>
        </p:spPr>
      </p:pic>
    </p:spTree>
    <p:extLst>
      <p:ext uri="{BB962C8B-B14F-4D97-AF65-F5344CB8AC3E}">
        <p14:creationId xmlns:p14="http://schemas.microsoft.com/office/powerpoint/2010/main" val="3304907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C42A-E820-F99F-4E04-CDFD77DF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0A257-D7ED-8148-9528-A7270E67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52400"/>
            <a:ext cx="9124950" cy="4848225"/>
          </a:xfrm>
        </p:spPr>
      </p:pic>
    </p:spTree>
    <p:extLst>
      <p:ext uri="{BB962C8B-B14F-4D97-AF65-F5344CB8AC3E}">
        <p14:creationId xmlns:p14="http://schemas.microsoft.com/office/powerpoint/2010/main" val="384812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4726-901E-83B4-0503-AC16281C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BAE03-67F1-9C34-6A20-443AC302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336550"/>
            <a:ext cx="9620250" cy="5178425"/>
          </a:xfrm>
        </p:spPr>
      </p:pic>
    </p:spTree>
    <p:extLst>
      <p:ext uri="{BB962C8B-B14F-4D97-AF65-F5344CB8AC3E}">
        <p14:creationId xmlns:p14="http://schemas.microsoft.com/office/powerpoint/2010/main" val="306079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A9C6-A93A-81C6-8D0D-8D6F6549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C67C9-C5A2-275F-FCC3-68E0800B2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400175"/>
            <a:ext cx="10591800" cy="3258378"/>
          </a:xfrm>
        </p:spPr>
      </p:pic>
    </p:spTree>
    <p:extLst>
      <p:ext uri="{BB962C8B-B14F-4D97-AF65-F5344CB8AC3E}">
        <p14:creationId xmlns:p14="http://schemas.microsoft.com/office/powerpoint/2010/main" val="230532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FC94-746A-01FE-3D97-01ABFE3F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C0369-7AF2-2596-2941-37F558109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1762125"/>
            <a:ext cx="10086975" cy="3895725"/>
          </a:xfrm>
        </p:spPr>
      </p:pic>
    </p:spTree>
    <p:extLst>
      <p:ext uri="{BB962C8B-B14F-4D97-AF65-F5344CB8AC3E}">
        <p14:creationId xmlns:p14="http://schemas.microsoft.com/office/powerpoint/2010/main" val="277208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3F8C-5904-8ECE-A308-A1261900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01289-0309-CE47-8C80-1D0AD576A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62075"/>
            <a:ext cx="10372725" cy="4629150"/>
          </a:xfrm>
        </p:spPr>
      </p:pic>
    </p:spTree>
    <p:extLst>
      <p:ext uri="{BB962C8B-B14F-4D97-AF65-F5344CB8AC3E}">
        <p14:creationId xmlns:p14="http://schemas.microsoft.com/office/powerpoint/2010/main" val="118299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B0C2-40F2-0DB2-7741-DADB20F5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B4280-ECA3-62E9-ABAE-253F1519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133475"/>
            <a:ext cx="10172699" cy="4905375"/>
          </a:xfrm>
        </p:spPr>
      </p:pic>
    </p:spTree>
    <p:extLst>
      <p:ext uri="{BB962C8B-B14F-4D97-AF65-F5344CB8AC3E}">
        <p14:creationId xmlns:p14="http://schemas.microsoft.com/office/powerpoint/2010/main" val="289617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958E-57D4-E5B5-8069-CB6F9284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E1DB5-A6A2-D940-519F-CBF1B19AD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025" y="2143126"/>
            <a:ext cx="7296150" cy="2201086"/>
          </a:xfrm>
        </p:spPr>
      </p:pic>
    </p:spTree>
    <p:extLst>
      <p:ext uri="{BB962C8B-B14F-4D97-AF65-F5344CB8AC3E}">
        <p14:creationId xmlns:p14="http://schemas.microsoft.com/office/powerpoint/2010/main" val="37516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F664-8F4A-D95F-15A8-9288CC53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E70B3-AE1A-9F61-04BA-0C095BEBC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0588"/>
            <a:ext cx="7151281" cy="3881437"/>
          </a:xfrm>
        </p:spPr>
      </p:pic>
    </p:spTree>
    <p:extLst>
      <p:ext uri="{BB962C8B-B14F-4D97-AF65-F5344CB8AC3E}">
        <p14:creationId xmlns:p14="http://schemas.microsoft.com/office/powerpoint/2010/main" val="1807085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62E2-97C6-ECC9-6B6B-A8CEED22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092BE9-8A36-F0C7-85D6-4191E814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304800"/>
            <a:ext cx="8152340" cy="5737225"/>
          </a:xfrm>
        </p:spPr>
      </p:pic>
    </p:spTree>
    <p:extLst>
      <p:ext uri="{BB962C8B-B14F-4D97-AF65-F5344CB8AC3E}">
        <p14:creationId xmlns:p14="http://schemas.microsoft.com/office/powerpoint/2010/main" val="46469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736D-7E1C-660E-9ED0-42C159CB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260DB1-C5AA-0F81-373C-04F4F336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381125"/>
            <a:ext cx="7867650" cy="3347281"/>
          </a:xfrm>
        </p:spPr>
      </p:pic>
    </p:spTree>
    <p:extLst>
      <p:ext uri="{BB962C8B-B14F-4D97-AF65-F5344CB8AC3E}">
        <p14:creationId xmlns:p14="http://schemas.microsoft.com/office/powerpoint/2010/main" val="3222050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6A16-1D75-15AB-7772-A8C3275A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4638CF-D63E-D7C7-0598-AC30913F4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847725"/>
            <a:ext cx="7829549" cy="5120577"/>
          </a:xfrm>
        </p:spPr>
      </p:pic>
    </p:spTree>
    <p:extLst>
      <p:ext uri="{BB962C8B-B14F-4D97-AF65-F5344CB8AC3E}">
        <p14:creationId xmlns:p14="http://schemas.microsoft.com/office/powerpoint/2010/main" val="177670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9968-791E-1EC5-C177-35595CCA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4DBF2-BCCF-4D9A-711E-DC8ACB34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62125"/>
            <a:ext cx="7594763" cy="3032960"/>
          </a:xfrm>
        </p:spPr>
      </p:pic>
    </p:spTree>
    <p:extLst>
      <p:ext uri="{BB962C8B-B14F-4D97-AF65-F5344CB8AC3E}">
        <p14:creationId xmlns:p14="http://schemas.microsoft.com/office/powerpoint/2010/main" val="1731228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8501-6C2A-1DEE-2711-3C58D06A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F2F30-AE87-ABD0-0E27-4BC23D39E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85876"/>
            <a:ext cx="7328485" cy="4756150"/>
          </a:xfrm>
        </p:spPr>
      </p:pic>
    </p:spTree>
    <p:extLst>
      <p:ext uri="{BB962C8B-B14F-4D97-AF65-F5344CB8AC3E}">
        <p14:creationId xmlns:p14="http://schemas.microsoft.com/office/powerpoint/2010/main" val="4066883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37B-1A13-94B4-1A20-0C723EE2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A6F9A-87F9-B3A8-2A2B-4C4CD75D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1690689"/>
            <a:ext cx="7000875" cy="3310782"/>
          </a:xfrm>
        </p:spPr>
      </p:pic>
    </p:spTree>
    <p:extLst>
      <p:ext uri="{BB962C8B-B14F-4D97-AF65-F5344CB8AC3E}">
        <p14:creationId xmlns:p14="http://schemas.microsoft.com/office/powerpoint/2010/main" val="153067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1BE2-55D3-6A9C-E598-D7A3790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BC59C-3EB6-149A-1E9D-5756C88A8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25" y="1485900"/>
            <a:ext cx="8391525" cy="3375863"/>
          </a:xfrm>
        </p:spPr>
      </p:pic>
    </p:spTree>
    <p:extLst>
      <p:ext uri="{BB962C8B-B14F-4D97-AF65-F5344CB8AC3E}">
        <p14:creationId xmlns:p14="http://schemas.microsoft.com/office/powerpoint/2010/main" val="161200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E0EE-7CF6-7782-6DB6-A007105D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948AF-B068-2360-66BF-C6BB445C6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504825"/>
            <a:ext cx="11068049" cy="5467350"/>
          </a:xfrm>
        </p:spPr>
      </p:pic>
    </p:spTree>
    <p:extLst>
      <p:ext uri="{BB962C8B-B14F-4D97-AF65-F5344CB8AC3E}">
        <p14:creationId xmlns:p14="http://schemas.microsoft.com/office/powerpoint/2010/main" val="540208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9B07-BF7B-EB28-166E-96851940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B8087-BE9B-1CD2-C911-A2DDEE2A8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447676"/>
            <a:ext cx="10515600" cy="5627000"/>
          </a:xfrm>
        </p:spPr>
      </p:pic>
    </p:spTree>
    <p:extLst>
      <p:ext uri="{BB962C8B-B14F-4D97-AF65-F5344CB8AC3E}">
        <p14:creationId xmlns:p14="http://schemas.microsoft.com/office/powerpoint/2010/main" val="640095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2E28-F4AE-5F0E-56A5-4A55B1F9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6A9FC1-BC2C-8049-D71B-FB5B60AA0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0675"/>
            <a:ext cx="10744200" cy="3071053"/>
          </a:xfrm>
        </p:spPr>
      </p:pic>
    </p:spTree>
    <p:extLst>
      <p:ext uri="{BB962C8B-B14F-4D97-AF65-F5344CB8AC3E}">
        <p14:creationId xmlns:p14="http://schemas.microsoft.com/office/powerpoint/2010/main" val="21473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66E4-4B0B-2127-7B6E-B637E33E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40D3A-F505-33ED-131E-C2AA1AA5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723900"/>
            <a:ext cx="8181975" cy="5318125"/>
          </a:xfrm>
        </p:spPr>
      </p:pic>
    </p:spTree>
    <p:extLst>
      <p:ext uri="{BB962C8B-B14F-4D97-AF65-F5344CB8AC3E}">
        <p14:creationId xmlns:p14="http://schemas.microsoft.com/office/powerpoint/2010/main" val="148838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0B1D-278F-D569-884E-F2D1BF07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D346A-579E-8DAC-2C93-D2C9059A9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1" y="365125"/>
            <a:ext cx="9744074" cy="5811838"/>
          </a:xfrm>
        </p:spPr>
      </p:pic>
    </p:spTree>
    <p:extLst>
      <p:ext uri="{BB962C8B-B14F-4D97-AF65-F5344CB8AC3E}">
        <p14:creationId xmlns:p14="http://schemas.microsoft.com/office/powerpoint/2010/main" val="10070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0D30-8CCD-10D5-C7AB-FC8DA81C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277B3-39D4-C7CE-8FAC-6082B85CF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146998"/>
            <a:ext cx="8286750" cy="3708591"/>
          </a:xfrm>
        </p:spPr>
      </p:pic>
    </p:spTree>
    <p:extLst>
      <p:ext uri="{BB962C8B-B14F-4D97-AF65-F5344CB8AC3E}">
        <p14:creationId xmlns:p14="http://schemas.microsoft.com/office/powerpoint/2010/main" val="874517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256F-6065-5764-F847-0A2CE861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AD6DAB-DA62-20E2-5A91-02073729B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076" y="1600200"/>
            <a:ext cx="7496174" cy="3318716"/>
          </a:xfrm>
        </p:spPr>
      </p:pic>
    </p:spTree>
    <p:extLst>
      <p:ext uri="{BB962C8B-B14F-4D97-AF65-F5344CB8AC3E}">
        <p14:creationId xmlns:p14="http://schemas.microsoft.com/office/powerpoint/2010/main" val="845382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E1D7-6F4F-E3C5-C8F5-A9B293A2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B2AA0A-2CB8-5A85-B6E5-F6515755D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447675"/>
            <a:ext cx="7696199" cy="5342818"/>
          </a:xfrm>
        </p:spPr>
      </p:pic>
    </p:spTree>
    <p:extLst>
      <p:ext uri="{BB962C8B-B14F-4D97-AF65-F5344CB8AC3E}">
        <p14:creationId xmlns:p14="http://schemas.microsoft.com/office/powerpoint/2010/main" val="3564798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EC42-4E9C-FD26-AD89-4395EB94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E4C7A-C384-F945-184F-7454ED9BD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885950"/>
            <a:ext cx="8896350" cy="2823405"/>
          </a:xfrm>
        </p:spPr>
      </p:pic>
    </p:spTree>
    <p:extLst>
      <p:ext uri="{BB962C8B-B14F-4D97-AF65-F5344CB8AC3E}">
        <p14:creationId xmlns:p14="http://schemas.microsoft.com/office/powerpoint/2010/main" val="2144148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1441-C493-D963-2EA3-4AAECD48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C81F0-3AB7-9D2F-0838-E4CE48F0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62126"/>
            <a:ext cx="6794634" cy="2658290"/>
          </a:xfrm>
        </p:spPr>
      </p:pic>
    </p:spTree>
    <p:extLst>
      <p:ext uri="{BB962C8B-B14F-4D97-AF65-F5344CB8AC3E}">
        <p14:creationId xmlns:p14="http://schemas.microsoft.com/office/powerpoint/2010/main" val="148736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5AAD-AC37-9061-CF13-6A1391F2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2A973-ED39-2503-5DC3-77784BD76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1690688"/>
            <a:ext cx="9791699" cy="3282206"/>
          </a:xfrm>
        </p:spPr>
      </p:pic>
    </p:spTree>
    <p:extLst>
      <p:ext uri="{BB962C8B-B14F-4D97-AF65-F5344CB8AC3E}">
        <p14:creationId xmlns:p14="http://schemas.microsoft.com/office/powerpoint/2010/main" val="3008208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E073-BD03-B5C9-74B9-D1A94705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CDB8F-5E33-3110-246D-1DDCA77B2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50" y="1409700"/>
            <a:ext cx="7626506" cy="4171949"/>
          </a:xfrm>
        </p:spPr>
      </p:pic>
    </p:spTree>
    <p:extLst>
      <p:ext uri="{BB962C8B-B14F-4D97-AF65-F5344CB8AC3E}">
        <p14:creationId xmlns:p14="http://schemas.microsoft.com/office/powerpoint/2010/main" val="199105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6B5B-6329-03BC-6B8B-8DCA256F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7F400D-ECA5-D1BF-1D35-C865A16DE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3194483"/>
            <a:ext cx="8596312" cy="1813646"/>
          </a:xfrm>
        </p:spPr>
      </p:pic>
    </p:spTree>
    <p:extLst>
      <p:ext uri="{BB962C8B-B14F-4D97-AF65-F5344CB8AC3E}">
        <p14:creationId xmlns:p14="http://schemas.microsoft.com/office/powerpoint/2010/main" val="2096358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B620-4774-B94C-7F0D-38849901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761020-DEFD-4F78-CEEC-67BDE30DD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869" y="2657476"/>
            <a:ext cx="5842300" cy="2072514"/>
          </a:xfrm>
        </p:spPr>
      </p:pic>
    </p:spTree>
    <p:extLst>
      <p:ext uri="{BB962C8B-B14F-4D97-AF65-F5344CB8AC3E}">
        <p14:creationId xmlns:p14="http://schemas.microsoft.com/office/powerpoint/2010/main" val="74408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F0C3-219F-63FA-6FA4-90BC4D83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D1B1D-271B-78F0-CE1F-FDA26EFB0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752476"/>
            <a:ext cx="6928835" cy="5289550"/>
          </a:xfrm>
        </p:spPr>
      </p:pic>
    </p:spTree>
    <p:extLst>
      <p:ext uri="{BB962C8B-B14F-4D97-AF65-F5344CB8AC3E}">
        <p14:creationId xmlns:p14="http://schemas.microsoft.com/office/powerpoint/2010/main" val="1964536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AA49-B9A0-FAED-FA79-C2A0C2B2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4454D-8A28-3C10-2FC5-964107FD6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496" y="2476500"/>
            <a:ext cx="5747045" cy="2329692"/>
          </a:xfrm>
        </p:spPr>
      </p:pic>
    </p:spTree>
    <p:extLst>
      <p:ext uri="{BB962C8B-B14F-4D97-AF65-F5344CB8AC3E}">
        <p14:creationId xmlns:p14="http://schemas.microsoft.com/office/powerpoint/2010/main" val="1271384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40D1-0C27-0723-4734-67B64F85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BDE04-8762-E8AB-56DE-7F40EB8F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63" y="2438401"/>
            <a:ext cx="6070912" cy="2158232"/>
          </a:xfrm>
        </p:spPr>
      </p:pic>
    </p:spTree>
    <p:extLst>
      <p:ext uri="{BB962C8B-B14F-4D97-AF65-F5344CB8AC3E}">
        <p14:creationId xmlns:p14="http://schemas.microsoft.com/office/powerpoint/2010/main" val="860067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68A-E4A6-B165-771C-E9FC75F2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D2B8-4A6A-3932-8F86-FCDFF6177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6874-4F5A-78BB-2305-5C3CFE3D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1645A-DEF2-68B0-5F73-52D719A99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438150"/>
            <a:ext cx="9028641" cy="5603875"/>
          </a:xfrm>
        </p:spPr>
      </p:pic>
    </p:spTree>
    <p:extLst>
      <p:ext uri="{BB962C8B-B14F-4D97-AF65-F5344CB8AC3E}">
        <p14:creationId xmlns:p14="http://schemas.microsoft.com/office/powerpoint/2010/main" val="400088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933F-0214-1AC8-6C28-78D69DCA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951BA-CA08-24D4-B36B-BA0B1A98F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375" y="2697884"/>
            <a:ext cx="6585288" cy="2806844"/>
          </a:xfrm>
        </p:spPr>
      </p:pic>
    </p:spTree>
    <p:extLst>
      <p:ext uri="{BB962C8B-B14F-4D97-AF65-F5344CB8AC3E}">
        <p14:creationId xmlns:p14="http://schemas.microsoft.com/office/powerpoint/2010/main" val="24828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F854-FAF7-D63C-6024-3C240BFB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BB6CB-9343-52C6-7973-BA6CAAA66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476" y="3002700"/>
            <a:ext cx="6509085" cy="2197213"/>
          </a:xfrm>
        </p:spPr>
      </p:pic>
    </p:spTree>
    <p:extLst>
      <p:ext uri="{BB962C8B-B14F-4D97-AF65-F5344CB8AC3E}">
        <p14:creationId xmlns:p14="http://schemas.microsoft.com/office/powerpoint/2010/main" val="364253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7412-5324-9DC9-6B03-F3379799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8700B-7936-B4B9-FF9F-2C8656D79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71" y="1847850"/>
            <a:ext cx="6712295" cy="3285384"/>
          </a:xfrm>
        </p:spPr>
      </p:pic>
    </p:spTree>
    <p:extLst>
      <p:ext uri="{BB962C8B-B14F-4D97-AF65-F5344CB8AC3E}">
        <p14:creationId xmlns:p14="http://schemas.microsoft.com/office/powerpoint/2010/main" val="28193684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10</Words>
  <Application>Microsoft Office PowerPoint</Application>
  <PresentationFormat>Widescreen</PresentationFormat>
  <Paragraphs>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Trebuchet MS</vt:lpstr>
      <vt:lpstr>Wingdings 3</vt:lpstr>
      <vt:lpstr>Facet</vt:lpstr>
      <vt:lpstr>Latent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guidelines</vt:lpstr>
      <vt:lpstr>PowerPoint Presentation</vt:lpstr>
      <vt:lpstr>PowerPoint Presentation</vt:lpstr>
      <vt:lpstr>Pain relief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phase</dc:title>
  <dc:creator>Vida Shafti</dc:creator>
  <cp:lastModifiedBy>Vida Shafti</cp:lastModifiedBy>
  <cp:revision>4</cp:revision>
  <dcterms:created xsi:type="dcterms:W3CDTF">2023-01-02T15:29:36Z</dcterms:created>
  <dcterms:modified xsi:type="dcterms:W3CDTF">2023-01-08T08:16:32Z</dcterms:modified>
</cp:coreProperties>
</file>